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8" r:id="rId4"/>
    <p:sldId id="257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8E749-C977-40BB-B491-07611F779BF4}" type="datetimeFigureOut">
              <a:rPr lang="uk-UA" smtClean="0"/>
              <a:pPr/>
              <a:t>25.01.2016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B27D5-4806-4AEC-AE1C-6554F420FE8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7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1-&#1043;\&#1088;&#1072;&#1079;&#1085;&#1086;&#1077;\VKazhdomMalen'komRebenke.mp3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МАЛЯТ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500438"/>
            <a:ext cx="6400800" cy="17526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400" cap="all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РОБИ, ЯК МИ ТА КРАЩЕ ЗА НАС</a:t>
            </a:r>
            <a:endParaRPr lang="uk-UA" sz="4400" cap="all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VKazhdomMalen'komReben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358214" y="5786454"/>
            <a:ext cx="304800" cy="304800"/>
          </a:xfrm>
          <a:prstGeom prst="rect">
            <a:avLst/>
          </a:prstGeom>
        </p:spPr>
      </p:pic>
      <p:pic>
        <p:nvPicPr>
          <p:cNvPr id="6" name="Рисунок 5" descr="cat205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3071810"/>
            <a:ext cx="3667147" cy="333377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e12c72682740d9f270f087cd06bd6e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5984" y="1428736"/>
            <a:ext cx="3795143" cy="4670946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e512718eb4ddfdeb3be803fc4e3f797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3108" y="1071546"/>
            <a:ext cx="4382447" cy="506416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95bfc5077e00b715bb415d0f590fc15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1670" y="1091029"/>
            <a:ext cx="4214842" cy="4981177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063546e6e15ec2b47660001ea59241b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1142984"/>
            <a:ext cx="3714776" cy="5008687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a7428788d46664954134218dec5fe4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8794" y="0"/>
            <a:ext cx="5000660" cy="6338046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c97f853948074977b15905d5705d203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1142984"/>
            <a:ext cx="4167217" cy="500066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2a52dd7bb8c929f2154b971c99b34f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43240" y="1142984"/>
            <a:ext cx="3179268" cy="512657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1c306862e059c392c1a37f1cc7c75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1142984"/>
            <a:ext cx="3575925" cy="5077813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1fc0241d1d07519ffaf120b1706485d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2285992"/>
            <a:ext cx="2809749" cy="3848135"/>
          </a:xfrm>
          <a:prstGeom prst="rect">
            <a:avLst/>
          </a:prstGeom>
        </p:spPr>
      </p:pic>
      <p:pic>
        <p:nvPicPr>
          <p:cNvPr id="4" name="Рисунок 3" descr="51fc0241d1d07519ffaf120b1706485d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3504" y="1071546"/>
            <a:ext cx="2809749" cy="3848135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813ac3f087fbf43d90c8b82cf45e32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410" y="1214423"/>
            <a:ext cx="3847365" cy="4714908"/>
          </a:xfrm>
          <a:prstGeom prst="rect">
            <a:avLst/>
          </a:prstGeom>
        </p:spPr>
      </p:pic>
      <p:pic>
        <p:nvPicPr>
          <p:cNvPr id="4" name="Рисунок 3" descr="d813ac3f087fbf43d90c8b82cf45e32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628" y="1357298"/>
            <a:ext cx="3847365" cy="4714908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lash45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4546" y="785794"/>
            <a:ext cx="4286279" cy="5143536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4cdaaf1dd5a7f1d769ada3b6afcd4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86050" y="642918"/>
            <a:ext cx="4013517" cy="5518585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01df3e8941c2ecd884d28de74c235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2500306"/>
            <a:ext cx="4429156" cy="3690963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4143372" y="357166"/>
            <a:ext cx="5214942" cy="2928958"/>
          </a:xfrm>
          <a:prstGeom prst="cloudCallout">
            <a:avLst>
              <a:gd name="adj1" fmla="val -44365"/>
              <a:gd name="adj2" fmla="val 125985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5072066" y="1000108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МОЛОДЦІ</a:t>
            </a:r>
            <a:endParaRPr lang="uk-U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2bb2364bcb6ebc395ce2552296ee04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00231" y="857231"/>
            <a:ext cx="5143537" cy="5143537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adf43b23cc95a94eb18cfa0c952c07a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14612" y="1571612"/>
            <a:ext cx="2960666" cy="453807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af9fbd48897d963e551b0346800c18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1643050"/>
            <a:ext cx="3737251" cy="4619657"/>
          </a:xfrm>
          <a:prstGeom prst="rect">
            <a:avLst/>
          </a:prstGeom>
        </p:spPr>
      </p:pic>
      <p:pic>
        <p:nvPicPr>
          <p:cNvPr id="5" name="Рисунок 4" descr="9af9fbd48897d963e551b0346800c18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5072066" y="1643050"/>
            <a:ext cx="3621665" cy="4476781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3b54f36a641c4f9f9044f166ca0887c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1214422"/>
            <a:ext cx="4000528" cy="4861401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c374b7a3975bcd246837f13dc7b085b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571480"/>
            <a:ext cx="3429024" cy="5715040"/>
          </a:xfrm>
          <a:prstGeom prst="rect">
            <a:avLst/>
          </a:prstGeom>
        </p:spPr>
      </p:pic>
      <p:pic>
        <p:nvPicPr>
          <p:cNvPr id="3" name="Рисунок 2" descr="0c374b7a3975bcd246837f13dc7b085b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4714874" y="642918"/>
            <a:ext cx="3386147" cy="5643578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7cf4c75a7617f6dc9951553ed8d0d2a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71736" y="1643050"/>
            <a:ext cx="3857651" cy="4559042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fe684d826f48aa0a72764429e73d9a3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9124" y="1857364"/>
            <a:ext cx="2634276" cy="4214842"/>
          </a:xfrm>
          <a:prstGeom prst="rect">
            <a:avLst/>
          </a:prstGeom>
        </p:spPr>
      </p:pic>
      <p:pic>
        <p:nvPicPr>
          <p:cNvPr id="3" name="Рисунок 2" descr="9fe684d826f48aa0a72764429e73d9a3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18945" y="1785926"/>
            <a:ext cx="2634276" cy="4214842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10</Words>
  <Application>Microsoft Office PowerPoint</Application>
  <PresentationFormat>Экран (4:3)</PresentationFormat>
  <Paragraphs>3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ФІЗКУЛЬТХВИЛИНКА ДЛЯ  МАЛЯТ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ФІЗКУЛЬТХВИЛИНКА ДЛЯ  МАЛЯТ</dc:title>
  <dc:creator>sasha_b</dc:creator>
  <cp:lastModifiedBy>Администратор</cp:lastModifiedBy>
  <cp:revision>7</cp:revision>
  <dcterms:created xsi:type="dcterms:W3CDTF">2010-11-19T20:07:18Z</dcterms:created>
  <dcterms:modified xsi:type="dcterms:W3CDTF">2016-01-25T06:15:16Z</dcterms:modified>
</cp:coreProperties>
</file>