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ED92AD8-D18A-460F-A306-483C6143D84D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1E75A64-113B-4218-9972-DC472E8E4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C68FC9-0D67-4E60-99F9-E5B6B38BEC63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3D48F-62B5-4073-90FA-F9DA4B095F46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31EAF-99E2-4CAE-B50B-EACE6022A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8539F-D630-43DE-B5BA-6116A29F05C5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A286B-8675-4D4B-8C35-81390D9E0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32A4D-73EE-4E02-8626-2B47908DF936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FD4A8-27F7-4135-9606-9459FB0FD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B910B-D908-47EA-A3DA-E14C4B14FB57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766E1-8E1C-4416-A840-70E9A7A88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6C38D-575D-4B91-8EF7-BBF855DB5114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BD2FF-7A75-47D3-9D07-973004A96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198AE-59E2-4A80-A96C-E11E00174AFF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7688E-CFE8-4AF8-93B6-B2D53A42F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79517-093D-494A-AB43-8DD1307EAF1B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E0045-90CF-421C-ADBC-DCFCED5A4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2CE0D-D2C6-4F3C-AB85-86A21D5ED87D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33FAF-6C5D-48C7-A742-F8C05F499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1D95D-5383-4840-9175-0ADAF575D09F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21AD8-77F3-40E1-9523-8B6DDB123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30CA0-254A-4C52-8F5C-56F8D3F14C5B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6DC9E-8D58-49C9-B3ED-0ED9FFFC5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2547E-A50A-4403-B593-AF1D12261300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AD6F2-B84B-4838-84D7-17B7717B6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F19251-9B2C-4797-94C3-789A328DDD10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FAD004E-1729-448E-B70B-CFE75BE4F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79388" y="188913"/>
            <a:ext cx="8785225" cy="648017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0;&#1086;&#1084;&#1087;&#1072;&#1089;\Desktop\&#1060;&#1086;&#1082;&#1080;&#1085;&#1072;%20&#1051;.%20&#1055;.%20&#1059;&#1095;&#1080;&#1084;&#1089;&#1103;%20&#1073;&#1099;&#1090;&#1100;%20&#1076;&#1086;&#1073;&#1088;&#1099;&#1084;&#1080;\Detskie_pesni-Esli_Dobriy_Ti_(iz_mf_%20(1)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lib3.podelise.ru/docs/2002/index-3009.html" TargetMode="External"/><Relationship Id="rId2" Type="http://schemas.openxmlformats.org/officeDocument/2006/relationships/hyperlink" Target="http://miloman.net/audio/105878090/41589363/Detskie_pesni-Esli_Dobriy_Ti_(iz_mf_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mg1.liveinternet.ru/images/attach/c/4/80/223/80223497_004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276872"/>
            <a:ext cx="7200800" cy="108108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Классный час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«Учимся быть добрыми»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80223497_004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-76200"/>
            <a:ext cx="5616575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Detskie_pesni-Esli_Dobriy_Ti_(iz_mf_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9200" y="-603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580063" y="2852738"/>
            <a:ext cx="2663825" cy="12239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71550" y="2781300"/>
            <a:ext cx="2663825" cy="12239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16200000">
            <a:off x="3275806" y="980282"/>
            <a:ext cx="2663825" cy="12239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6200000">
            <a:off x="3275806" y="4653757"/>
            <a:ext cx="2663825" cy="12239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 rot="2370174">
            <a:off x="5016500" y="4352925"/>
            <a:ext cx="2665413" cy="1223963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ПРИВЕТ - ЛИВОСТЬ</a:t>
            </a:r>
          </a:p>
        </p:txBody>
      </p:sp>
      <p:sp>
        <p:nvSpPr>
          <p:cNvPr id="14" name="Овал 13"/>
          <p:cNvSpPr/>
          <p:nvPr/>
        </p:nvSpPr>
        <p:spPr>
          <a:xfrm rot="19243079">
            <a:off x="1490663" y="4349750"/>
            <a:ext cx="2663825" cy="1223963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БЕСКО - РЫСТИЕ</a:t>
            </a:r>
          </a:p>
        </p:txBody>
      </p:sp>
      <p:sp>
        <p:nvSpPr>
          <p:cNvPr id="15" name="Овал 14"/>
          <p:cNvSpPr/>
          <p:nvPr/>
        </p:nvSpPr>
        <p:spPr>
          <a:xfrm rot="3104543">
            <a:off x="1666081" y="1216820"/>
            <a:ext cx="2663825" cy="122396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ЗАБОТА ОБ ОКРУЖА -ЮЩИХ</a:t>
            </a:r>
          </a:p>
        </p:txBody>
      </p:sp>
      <p:sp>
        <p:nvSpPr>
          <p:cNvPr id="16" name="Овал 15"/>
          <p:cNvSpPr/>
          <p:nvPr/>
        </p:nvSpPr>
        <p:spPr>
          <a:xfrm rot="18807822">
            <a:off x="4888706" y="1396207"/>
            <a:ext cx="2663825" cy="122396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ОТЗЫВ 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ЧИВОСТЬ</a:t>
            </a:r>
          </a:p>
        </p:txBody>
      </p:sp>
      <p:sp>
        <p:nvSpPr>
          <p:cNvPr id="2" name="Овал 1"/>
          <p:cNvSpPr/>
          <p:nvPr/>
        </p:nvSpPr>
        <p:spPr>
          <a:xfrm>
            <a:off x="3419475" y="2565400"/>
            <a:ext cx="2376488" cy="18716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468313" y="546100"/>
            <a:ext cx="8280400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Используемые источники:</a:t>
            </a:r>
            <a:endParaRPr lang="ru-RU" sz="28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Саляхова Л. И. Настольная книга классного руководителя: личностное развитие, учебная деятельность, духовное и физическое здоровье школьника. 1-4 классы. М.: Глобус, 2009, 367 с. (Классное руководство)</a:t>
            </a:r>
          </a:p>
          <a:p>
            <a:pPr eaLnBrk="0" hangingPunct="0">
              <a:lnSpc>
                <a:spcPct val="150000"/>
              </a:lnSpc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Песня кота Леопольда «Если добрый ты» </a:t>
            </a:r>
            <a:r>
              <a:rPr lang="ru-RU" sz="2000" i="1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http://miloman.net/audio/105878090/41589363/Detskie_pesni-Esli_Dobriy_Ti_(iz_mf_</a:t>
            </a:r>
            <a:r>
              <a:rPr lang="ru-RU" sz="20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Тест «Добрый ли ты человек?» 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http://lib3.podelise.ru/docs/2002/index-3009.html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0" hangingPunct="0">
              <a:lnSpc>
                <a:spcPct val="150000"/>
              </a:lnSpc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 Леопольд 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http://img1.liveinternet.ru/images/attach/c/4/80/223/80223497_004.png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95</Words>
  <Application>Microsoft Office PowerPoint</Application>
  <PresentationFormat>Экран (4:3)</PresentationFormat>
  <Paragraphs>15</Paragraphs>
  <Slides>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быть добрыми</dc:title>
  <dc:creator>Компас</dc:creator>
  <cp:lastModifiedBy>Администратор</cp:lastModifiedBy>
  <cp:revision>7</cp:revision>
  <dcterms:created xsi:type="dcterms:W3CDTF">2013-01-31T14:37:38Z</dcterms:created>
  <dcterms:modified xsi:type="dcterms:W3CDTF">2016-01-28T07:48:54Z</dcterms:modified>
</cp:coreProperties>
</file>