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73" r:id="rId14"/>
    <p:sldId id="270" r:id="rId15"/>
    <p:sldId id="271" r:id="rId16"/>
    <p:sldId id="272" r:id="rId17"/>
    <p:sldId id="274" r:id="rId18"/>
    <p:sldId id="277" r:id="rId19"/>
    <p:sldId id="278" r:id="rId20"/>
    <p:sldId id="279" r:id="rId21"/>
    <p:sldId id="280" r:id="rId22"/>
    <p:sldId id="281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7D7A6-BFE2-4A6F-A07C-4E302285C55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7D4D8-2B00-4D85-B38D-E6FB968C69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Дуб, рябина, береза, клен, елка.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7D4D8-2B00-4D85-B38D-E6FB968C690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53B1-EE7D-4C40-8E99-ABCCF327511A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7E9E-9978-440A-94AA-BFE57EF4A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53B1-EE7D-4C40-8E99-ABCCF327511A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7E9E-9978-440A-94AA-BFE57EF4A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53B1-EE7D-4C40-8E99-ABCCF327511A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7E9E-9978-440A-94AA-BFE57EF4A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53B1-EE7D-4C40-8E99-ABCCF327511A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7E9E-9978-440A-94AA-BFE57EF4A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53B1-EE7D-4C40-8E99-ABCCF327511A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7E9E-9978-440A-94AA-BFE57EF4A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53B1-EE7D-4C40-8E99-ABCCF327511A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7E9E-9978-440A-94AA-BFE57EF4A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53B1-EE7D-4C40-8E99-ABCCF327511A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7E9E-9978-440A-94AA-BFE57EF4A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53B1-EE7D-4C40-8E99-ABCCF327511A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7E9E-9978-440A-94AA-BFE57EF4A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53B1-EE7D-4C40-8E99-ABCCF327511A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7E9E-9978-440A-94AA-BFE57EF4A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53B1-EE7D-4C40-8E99-ABCCF327511A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7E9E-9978-440A-94AA-BFE57EF4A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53B1-EE7D-4C40-8E99-ABCCF327511A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7E9E-9978-440A-94AA-BFE57EF4A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F53B1-EE7D-4C40-8E99-ABCCF327511A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7E9E-9978-440A-94AA-BFE57EF4A6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23.jpe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gif"/><Relationship Id="rId9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pn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28934"/>
            <a:ext cx="8786842" cy="1143008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Gabriola" pitchFamily="82" charset="0"/>
                <a:cs typeface="Times New Roman" pitchFamily="18" charset="0"/>
              </a:rPr>
              <a:t>В гостях у осени</a:t>
            </a:r>
            <a:endParaRPr lang="ru-RU" sz="115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tata_amflora-400x300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28802"/>
            <a:ext cx="2643206" cy="1714512"/>
          </a:xfrm>
          <a:prstGeom prst="rect">
            <a:avLst/>
          </a:prstGeom>
        </p:spPr>
      </p:pic>
      <p:pic>
        <p:nvPicPr>
          <p:cNvPr id="3" name="Рисунок 2" descr="sebzemeyve6465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4857760"/>
            <a:ext cx="2643174" cy="2000240"/>
          </a:xfrm>
          <a:prstGeom prst="rect">
            <a:avLst/>
          </a:prstGeom>
        </p:spPr>
      </p:pic>
      <p:pic>
        <p:nvPicPr>
          <p:cNvPr id="4" name="Рисунок 3" descr="x_3b9c71e3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314820"/>
            <a:ext cx="2214578" cy="2543180"/>
          </a:xfrm>
          <a:prstGeom prst="rect">
            <a:avLst/>
          </a:prstGeom>
        </p:spPr>
      </p:pic>
      <p:pic>
        <p:nvPicPr>
          <p:cNvPr id="5" name="Рисунок 4" descr="morkov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1428736"/>
            <a:ext cx="3000396" cy="1785950"/>
          </a:xfrm>
          <a:prstGeom prst="rect">
            <a:avLst/>
          </a:prstGeom>
        </p:spPr>
      </p:pic>
      <p:pic>
        <p:nvPicPr>
          <p:cNvPr id="6" name="Рисунок 5" descr="47198.jpe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0"/>
            <a:ext cx="3000364" cy="2147881"/>
          </a:xfrm>
          <a:prstGeom prst="rect">
            <a:avLst/>
          </a:prstGeom>
        </p:spPr>
      </p:pic>
      <p:pic>
        <p:nvPicPr>
          <p:cNvPr id="7" name="Рисунок 6" descr="2326581_b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0"/>
            <a:ext cx="2214578" cy="1785526"/>
          </a:xfrm>
          <a:prstGeom prst="rect">
            <a:avLst/>
          </a:prstGeom>
        </p:spPr>
      </p:pic>
      <p:pic>
        <p:nvPicPr>
          <p:cNvPr id="8" name="Рисунок 7" descr="Betsi-f1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3571876"/>
            <a:ext cx="2857488" cy="19093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4678" y="428604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Огород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73983286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643306" y="3000372"/>
            <a:ext cx="1928826" cy="1524003"/>
          </a:xfrm>
          <a:prstGeom prst="rect">
            <a:avLst/>
          </a:prstGeom>
        </p:spPr>
      </p:pic>
      <p:pic>
        <p:nvPicPr>
          <p:cNvPr id="11" name="Рисунок 10" descr="ko-1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4357694"/>
            <a:ext cx="4000528" cy="2500306"/>
          </a:xfrm>
          <a:prstGeom prst="rect">
            <a:avLst/>
          </a:prstGeom>
        </p:spPr>
      </p:pic>
      <p:pic>
        <p:nvPicPr>
          <p:cNvPr id="12" name="Рисунок 11" descr="9617f6e8f10a3ad3d9abf543b2e23a27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2285992"/>
            <a:ext cx="3214678" cy="2095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«Назови правильно»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скажите, пожалуйста, что можно приготовить из овощей и фруктов?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салат                     пюре                          сок     </a:t>
            </a: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икру                           рагу</a:t>
            </a:r>
          </a:p>
          <a:p>
            <a:pPr>
              <a:buNone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lori-0001466871-www[1]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2143116"/>
            <a:ext cx="2714612" cy="1714512"/>
          </a:xfrm>
          <a:prstGeom prst="rect">
            <a:avLst/>
          </a:prstGeom>
        </p:spPr>
      </p:pic>
      <p:pic>
        <p:nvPicPr>
          <p:cNvPr id="5" name="Рисунок 4" descr="pitanie_posle_udaleniya_cjelchnogo_puziry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86116" y="2000240"/>
            <a:ext cx="2143140" cy="1857388"/>
          </a:xfrm>
          <a:prstGeom prst="rect">
            <a:avLst/>
          </a:prstGeom>
        </p:spPr>
      </p:pic>
      <p:pic>
        <p:nvPicPr>
          <p:cNvPr id="6" name="Рисунок 5" descr="0b1c8951b3b48008c766182665c9b270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1714488"/>
            <a:ext cx="2928926" cy="2290760"/>
          </a:xfrm>
          <a:prstGeom prst="rect">
            <a:avLst/>
          </a:prstGeom>
        </p:spPr>
      </p:pic>
      <p:pic>
        <p:nvPicPr>
          <p:cNvPr id="7" name="Рисунок 6" descr="236_17_10_2013_225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4214818"/>
            <a:ext cx="3357586" cy="2257420"/>
          </a:xfrm>
          <a:prstGeom prst="rect">
            <a:avLst/>
          </a:prstGeom>
        </p:spPr>
      </p:pic>
      <p:pic>
        <p:nvPicPr>
          <p:cNvPr id="8" name="Рисунок 7" descr="1373728348_hopnjtgka2u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4" y="4572008"/>
            <a:ext cx="3000396" cy="1662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094070_982ad8333fdacfcff2374ea59697472d_full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42984"/>
            <a:ext cx="2579218" cy="55007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как будет называться сок из груши, сливы, свёклы, абрикоса…?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 из груши – грушевый</a:t>
            </a:r>
            <a:b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 из свёклы – свекольный</a:t>
            </a:r>
            <a:b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Сок из абрикоса – абрикосовый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пюре из картофеля, из банана, из яблока?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Пюре из картофеля – картофельное</a:t>
            </a:r>
            <a:b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Пюре из банана – банановое</a:t>
            </a:r>
            <a:b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Пюре из яблока – яблочное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как называется икра из кабачков, из баклажанов?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Икра из кабачков -  кабачковая</a:t>
            </a:r>
            <a:b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Икра из баклажанов – баклажанная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929454" cy="2285992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Игра «Чудо – дерево»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8415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Хотите побывать в моём лесу? </a:t>
            </a:r>
            <a:br>
              <a:rPr lang="ru-RU" sz="3600" dirty="0" smtClean="0">
                <a:ln w="18415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8415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растёт много разных деревьев. </a:t>
            </a:r>
            <a:br>
              <a:rPr lang="ru-RU" sz="3600" dirty="0" smtClean="0">
                <a:ln w="18415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18415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деревья знаете вы?</a:t>
            </a:r>
            <a:endParaRPr lang="ru-RU" sz="3600" dirty="0"/>
          </a:p>
        </p:txBody>
      </p:sp>
      <p:pic>
        <p:nvPicPr>
          <p:cNvPr id="3" name="Рисунок 2" descr="23094070_982ad8333fdacfcff2374ea59697472d_full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4782" y="0"/>
            <a:ext cx="2579218" cy="5214974"/>
          </a:xfrm>
          <a:prstGeom prst="rect">
            <a:avLst/>
          </a:prstGeom>
        </p:spPr>
      </p:pic>
      <p:pic>
        <p:nvPicPr>
          <p:cNvPr id="4" name="Рисунок 3" descr="elka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357290" y="2285992"/>
            <a:ext cx="2857520" cy="4572008"/>
          </a:xfrm>
          <a:prstGeom prst="rect">
            <a:avLst/>
          </a:prstGeom>
        </p:spPr>
      </p:pic>
      <p:pic>
        <p:nvPicPr>
          <p:cNvPr id="5" name="Рисунок 4" descr="01labgi0l1238705044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2357430"/>
            <a:ext cx="2071670" cy="4500570"/>
          </a:xfrm>
          <a:prstGeom prst="rect">
            <a:avLst/>
          </a:prstGeom>
        </p:spPr>
      </p:pic>
      <p:pic>
        <p:nvPicPr>
          <p:cNvPr id="6" name="Рисунок 5" descr="big_novogodnyaya_iskusstvennaya_elka_-_sosna_mops_160sm_3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2500306"/>
            <a:ext cx="2500330" cy="4357694"/>
          </a:xfrm>
          <a:prstGeom prst="rect">
            <a:avLst/>
          </a:prstGeom>
        </p:spPr>
      </p:pic>
      <p:pic>
        <p:nvPicPr>
          <p:cNvPr id="7" name="Рисунок 6" descr="ryabina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00694" y="2428868"/>
            <a:ext cx="1857388" cy="4429132"/>
          </a:xfrm>
          <a:prstGeom prst="rect">
            <a:avLst/>
          </a:prstGeom>
        </p:spPr>
      </p:pic>
      <p:pic>
        <p:nvPicPr>
          <p:cNvPr id="8" name="Рисунок 7" descr="fca8d485ffa2c165796063d05abece7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15180" y="2270526"/>
            <a:ext cx="2028820" cy="4587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4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 вы назвали, есть такие деревья в моём лесу.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есть у меня ещё чудо – дерево. 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Отгадайте, какие деревья здесь спрятались?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ost-21299-1194125087.gif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3" t="5797" b="3623"/>
          <a:stretch>
            <a:fillRect/>
          </a:stretch>
        </p:blipFill>
        <p:spPr>
          <a:xfrm>
            <a:off x="4143372" y="1285860"/>
            <a:ext cx="2428881" cy="5572140"/>
          </a:xfrm>
          <a:prstGeom prst="rect">
            <a:avLst/>
          </a:prstGeom>
        </p:spPr>
      </p:pic>
      <p:pic>
        <p:nvPicPr>
          <p:cNvPr id="5" name="Рисунок 4" descr="17b76208c0c3a3f9fae13af8afec898f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87134">
            <a:off x="3240355" y="1489126"/>
            <a:ext cx="2306428" cy="1759818"/>
          </a:xfrm>
          <a:prstGeom prst="rect">
            <a:avLst/>
          </a:prstGeom>
        </p:spPr>
      </p:pic>
      <p:pic>
        <p:nvPicPr>
          <p:cNvPr id="6" name="Рисунок 5" descr="01labgi0l123870504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0672401">
            <a:off x="6087250" y="2237241"/>
            <a:ext cx="2713624" cy="2942759"/>
          </a:xfrm>
          <a:prstGeom prst="rect">
            <a:avLst/>
          </a:prstGeom>
        </p:spPr>
      </p:pic>
      <p:pic>
        <p:nvPicPr>
          <p:cNvPr id="7" name="Рисунок 6" descr="0207784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5818524" y="1428736"/>
            <a:ext cx="3325476" cy="2078427"/>
          </a:xfrm>
          <a:prstGeom prst="rect">
            <a:avLst/>
          </a:prstGeom>
        </p:spPr>
      </p:pic>
      <p:pic>
        <p:nvPicPr>
          <p:cNvPr id="8" name="Рисунок 7" descr="catalog_pic_3363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636841">
            <a:off x="2533767" y="2492510"/>
            <a:ext cx="2618696" cy="3458569"/>
          </a:xfrm>
          <a:prstGeom prst="rect">
            <a:avLst/>
          </a:prstGeom>
        </p:spPr>
      </p:pic>
      <p:pic>
        <p:nvPicPr>
          <p:cNvPr id="9" name="Рисунок 8" descr="i (4)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52991">
            <a:off x="5793812" y="4266994"/>
            <a:ext cx="2795648" cy="1820295"/>
          </a:xfrm>
          <a:prstGeom prst="rect">
            <a:avLst/>
          </a:prstGeom>
        </p:spPr>
      </p:pic>
      <p:pic>
        <p:nvPicPr>
          <p:cNvPr id="12" name="Рисунок 11" descr="23094070_982ad8333fdacfcff2374ea59697472d_full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571612"/>
            <a:ext cx="2357390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какие это листья, и с какого они дерева?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Дубовый лист – с дуба          Кленовый лист – с клёна</a:t>
            </a:r>
          </a:p>
          <a:p>
            <a:pPr>
              <a:buNone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Берёзовый лист – с березы                 Рябиновый лист – с рябины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Хорошо!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78172483_mapleleaf_006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215395">
            <a:off x="5805204" y="497624"/>
            <a:ext cx="1777427" cy="2031345"/>
          </a:xfrm>
          <a:prstGeom prst="rect">
            <a:avLst/>
          </a:prstGeom>
        </p:spPr>
      </p:pic>
      <p:pic>
        <p:nvPicPr>
          <p:cNvPr id="5" name="Рисунок 4" descr="dub95b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8806362">
            <a:off x="1071781" y="626285"/>
            <a:ext cx="1637303" cy="2082534"/>
          </a:xfrm>
          <a:prstGeom prst="rect">
            <a:avLst/>
          </a:prstGeom>
        </p:spPr>
      </p:pic>
      <p:pic>
        <p:nvPicPr>
          <p:cNvPr id="6" name="Рисунок 5" descr="554730875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8247178">
            <a:off x="773091" y="3114097"/>
            <a:ext cx="2182494" cy="1644609"/>
          </a:xfrm>
          <a:prstGeom prst="rect">
            <a:avLst/>
          </a:prstGeom>
        </p:spPr>
      </p:pic>
      <p:pic>
        <p:nvPicPr>
          <p:cNvPr id="7" name="Рисунок 6" descr="1efb006c2ad7a7b2b04b016f2d628e76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162848">
            <a:off x="5072356" y="3347378"/>
            <a:ext cx="2761867" cy="16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Отгадайте, что еще кроме деревьев растёт в лесу.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/>
          <a:lstStyle/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виду он похож на зонтик,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меньше во сто крат,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Коль гроза на горизонте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бывает очень рад.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дождик и тепло –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считает, повезло.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 (7)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715140" y="3714753"/>
            <a:ext cx="2428860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Посмотрите, какие здесь грибы выросли, вы знаете, как они называются?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сыроежки           подосиновик      подберезовики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опята 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лисички         маслята       мухоморы       поганки    свинушки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rib-13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596" y="1571612"/>
            <a:ext cx="1571636" cy="1500198"/>
          </a:xfrm>
          <a:prstGeom prst="rect">
            <a:avLst/>
          </a:prstGeom>
        </p:spPr>
      </p:pic>
      <p:pic>
        <p:nvPicPr>
          <p:cNvPr id="7" name="Рисунок 6" descr="CL-11_1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1500174"/>
            <a:ext cx="1643074" cy="1500198"/>
          </a:xfrm>
          <a:prstGeom prst="rect">
            <a:avLst/>
          </a:prstGeom>
        </p:spPr>
      </p:pic>
      <p:pic>
        <p:nvPicPr>
          <p:cNvPr id="8" name="Рисунок 7" descr="podosinovik-krasnyj_1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57818" y="1285860"/>
            <a:ext cx="1456911" cy="1857388"/>
          </a:xfrm>
          <a:prstGeom prst="rect">
            <a:avLst/>
          </a:prstGeom>
        </p:spPr>
      </p:pic>
      <p:pic>
        <p:nvPicPr>
          <p:cNvPr id="9" name="Рисунок 8" descr="prv_opt_65067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429000"/>
            <a:ext cx="1928794" cy="2347902"/>
          </a:xfrm>
          <a:prstGeom prst="rect">
            <a:avLst/>
          </a:prstGeom>
        </p:spPr>
      </p:pic>
      <p:pic>
        <p:nvPicPr>
          <p:cNvPr id="10" name="Рисунок 9" descr="open_osen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215206" y="1643050"/>
            <a:ext cx="1643074" cy="1428760"/>
          </a:xfrm>
          <a:prstGeom prst="rect">
            <a:avLst/>
          </a:prstGeom>
        </p:spPr>
      </p:pic>
      <p:pic>
        <p:nvPicPr>
          <p:cNvPr id="11" name="Рисунок 10" descr="masl_204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>
          <a:xfrm>
            <a:off x="2000232" y="4071942"/>
            <a:ext cx="1785950" cy="1714502"/>
          </a:xfrm>
          <a:prstGeom prst="rect">
            <a:avLst/>
          </a:prstGeom>
        </p:spPr>
      </p:pic>
      <p:pic>
        <p:nvPicPr>
          <p:cNvPr id="12" name="Рисунок 11" descr="muhomor_973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>
          <a:xfrm>
            <a:off x="3786182" y="3929066"/>
            <a:ext cx="1785950" cy="1928806"/>
          </a:xfrm>
          <a:prstGeom prst="rect">
            <a:avLst/>
          </a:prstGeom>
        </p:spPr>
      </p:pic>
      <p:pic>
        <p:nvPicPr>
          <p:cNvPr id="13" name="Рисунок 12" descr="18_989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4071942"/>
            <a:ext cx="1571636" cy="1714512"/>
          </a:xfrm>
          <a:prstGeom prst="rect">
            <a:avLst/>
          </a:prstGeom>
        </p:spPr>
      </p:pic>
      <p:pic>
        <p:nvPicPr>
          <p:cNvPr id="14" name="Рисунок 13" descr="39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lum bright="-10000" contrast="10000"/>
          </a:blip>
          <a:stretch>
            <a:fillRect/>
          </a:stretch>
        </p:blipFill>
        <p:spPr>
          <a:xfrm>
            <a:off x="7715272" y="4143380"/>
            <a:ext cx="1118616" cy="1614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dirty="0" smtClean="0">
                <a:ln w="18415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моём лесу много птиц. А вы знаете, что происходит осенью с птицами?</a:t>
            </a:r>
            <a:endParaRPr lang="ru-RU" dirty="0">
              <a:ln w="18415" cmpd="sng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9144000" cy="478632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Птицы улетают на юг.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А зачем они улетают, ведь в лесу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так красиво?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Птицы улетают, потому что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становится холодно, нечего есть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23094070_982ad8333fdacfcff2374ea59697472d_full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57298"/>
            <a:ext cx="2500298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Посмотрите, сколько птиц на этой поляне. Выберите только тех птиц, которые улетают на юг. Назовите их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Ласточка        скворец               грач           цапля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Как, одним словом их можно назвать?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Перелётные птицы.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 (5)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57298"/>
            <a:ext cx="1743075" cy="1428750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2" y="1285860"/>
            <a:ext cx="2000264" cy="1814501"/>
          </a:xfrm>
          <a:prstGeom prst="rect">
            <a:avLst/>
          </a:prstGeom>
        </p:spPr>
      </p:pic>
      <p:pic>
        <p:nvPicPr>
          <p:cNvPr id="6" name="Рисунок 5" descr="15823_html_9895312.pn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5" y="1428736"/>
            <a:ext cx="1857388" cy="1428750"/>
          </a:xfrm>
          <a:prstGeom prst="rect">
            <a:avLst/>
          </a:prstGeom>
        </p:spPr>
      </p:pic>
      <p:pic>
        <p:nvPicPr>
          <p:cNvPr id="7" name="Рисунок 6" descr="68337948946282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tretch>
            <a:fillRect/>
          </a:stretch>
        </p:blipFill>
        <p:spPr>
          <a:xfrm>
            <a:off x="7500958" y="1142984"/>
            <a:ext cx="1357322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0"/>
            <a:ext cx="671514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Ребята, хотите поехать в интересное путешествие?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                   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вы думаете, на чём можно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путешествовать? </a:t>
            </a:r>
          </a:p>
          <a:p>
            <a:pPr algn="just">
              <a:lnSpc>
                <a:spcPct val="250000"/>
              </a:lnSpc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автобусе</a:t>
            </a:r>
          </a:p>
          <a:p>
            <a:pPr algn="just">
              <a:lnSpc>
                <a:spcPct val="25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На машине</a:t>
            </a:r>
          </a:p>
          <a:p>
            <a:pPr algn="just">
              <a:lnSpc>
                <a:spcPct val="250000"/>
              </a:lnSpc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На велосипеде….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-turyi-bukovel-na-vyihodnyie-turyi-bukovel-budni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2714620"/>
            <a:ext cx="2786050" cy="1357322"/>
          </a:xfrm>
          <a:prstGeom prst="rect">
            <a:avLst/>
          </a:prstGeom>
        </p:spPr>
      </p:pic>
      <p:pic>
        <p:nvPicPr>
          <p:cNvPr id="5" name="Рисунок 4" descr="avto.preview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3429000"/>
            <a:ext cx="2786082" cy="1785950"/>
          </a:xfrm>
          <a:prstGeom prst="rect">
            <a:avLst/>
          </a:prstGeom>
        </p:spPr>
      </p:pic>
      <p:pic>
        <p:nvPicPr>
          <p:cNvPr id="6" name="Рисунок 5" descr="profi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5143512"/>
            <a:ext cx="2857520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как мы назовём этих птиц?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Зимующие птицы.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дятел                     снегирь                  воробей    </a:t>
            </a:r>
          </a:p>
          <a:p>
            <a:pPr algn="just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ворона                        голубь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6290344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BFCFE"/>
              </a:clrFrom>
              <a:clrTo>
                <a:srgbClr val="FBFC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1142984"/>
            <a:ext cx="1857388" cy="2286016"/>
          </a:xfrm>
          <a:prstGeom prst="rect">
            <a:avLst/>
          </a:prstGeom>
        </p:spPr>
      </p:pic>
      <p:pic>
        <p:nvPicPr>
          <p:cNvPr id="5" name="Рисунок 4" descr="1301685473_55396_1207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1571612"/>
            <a:ext cx="1950720" cy="1877568"/>
          </a:xfrm>
          <a:prstGeom prst="rect">
            <a:avLst/>
          </a:prstGeom>
        </p:spPr>
      </p:pic>
      <p:pic>
        <p:nvPicPr>
          <p:cNvPr id="6" name="Рисунок 5" descr="05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1142984"/>
            <a:ext cx="2571736" cy="2357430"/>
          </a:xfrm>
          <a:prstGeom prst="rect">
            <a:avLst/>
          </a:prstGeom>
        </p:spPr>
      </p:pic>
      <p:pic>
        <p:nvPicPr>
          <p:cNvPr id="7" name="Рисунок 6" descr="i (6)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4143380"/>
            <a:ext cx="2143140" cy="1643064"/>
          </a:xfrm>
          <a:prstGeom prst="rect">
            <a:avLst/>
          </a:prstGeom>
        </p:spPr>
      </p:pic>
      <p:pic>
        <p:nvPicPr>
          <p:cNvPr id="8" name="Рисунок 7" descr="i (7)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C6E3F3"/>
              </a:clrFrom>
              <a:clrTo>
                <a:srgbClr val="C6E3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3929066"/>
            <a:ext cx="2343152" cy="1785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Молодцы! А кто еще живет в лесу?</a:t>
            </a:r>
            <a:endParaRPr lang="ru-RU" sz="40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Дикие животные.</a:t>
            </a:r>
          </a:p>
          <a:p>
            <a:pPr algn="ctr">
              <a:buNone/>
            </a:pP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Послушайте о них загадки? Отгадайте, кто это!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Юркий, маленький зверёк</a:t>
            </a:r>
            <a:b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ветки прыг, на ветку скок.</a:t>
            </a: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за зверь,</a:t>
            </a:r>
            <a:b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Скажите, братцы,</a:t>
            </a:r>
            <a:b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сам в себя забраться?</a:t>
            </a:r>
          </a:p>
          <a:p>
            <a:pPr>
              <a:buNone/>
            </a:pPr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 шапками кустарника дерево плывёт.</a:t>
            </a:r>
            <a:b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На чьей же голове оно уютно так растёт?</a:t>
            </a:r>
            <a:b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Откроет нам поляна лесного великана.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6432357_98399b70fcbf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15107" y="1428736"/>
            <a:ext cx="2428893" cy="2143140"/>
          </a:xfrm>
          <a:prstGeom prst="rect">
            <a:avLst/>
          </a:prstGeom>
        </p:spPr>
      </p:pic>
      <p:pic>
        <p:nvPicPr>
          <p:cNvPr id="5" name="Рисунок 4" descr="384sp_s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3000372"/>
            <a:ext cx="2571768" cy="2081210"/>
          </a:xfrm>
          <a:prstGeom prst="rect">
            <a:avLst/>
          </a:prstGeom>
        </p:spPr>
      </p:pic>
      <p:pic>
        <p:nvPicPr>
          <p:cNvPr id="6" name="Рисунок 5" descr="88335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00504"/>
            <a:ext cx="2571768" cy="285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Послушайте о них загадки? Отгадайте, кто это!</a:t>
            </a:r>
            <a:b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иголки да булавки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Выползают из-под лавки.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меня они глядят,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Молока они хотят. 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Шерсть как шёлк у киски,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А на ушах кисти.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Только вряд ли скажешь «брысь»,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Посерьёзней киски... 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Словно вихрь летит спасаясь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врага пугливый... 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Зимой спит, летом ульи ворошит?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otosbornik_ru_4216 (1)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214422"/>
            <a:ext cx="2571768" cy="1857388"/>
          </a:xfrm>
          <a:prstGeom prst="rect">
            <a:avLst/>
          </a:prstGeom>
        </p:spPr>
      </p:pic>
      <p:pic>
        <p:nvPicPr>
          <p:cNvPr id="6" name="Рисунок 5" descr="0a33f0ea021df647f0e604cef75a0216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tretch>
            <a:fillRect/>
          </a:stretch>
        </p:blipFill>
        <p:spPr>
          <a:xfrm>
            <a:off x="214282" y="2786058"/>
            <a:ext cx="3143240" cy="2098668"/>
          </a:xfrm>
          <a:prstGeom prst="rect">
            <a:avLst/>
          </a:prstGeom>
        </p:spPr>
      </p:pic>
      <p:pic>
        <p:nvPicPr>
          <p:cNvPr id="7" name="Рисунок 6" descr="1286527034_miski_13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290" y="4643446"/>
            <a:ext cx="3214710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Ребята, понравилось вам в гостях у осени?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нам пора возвращаться в класс. Поезд ждет. В вагон сядут только те, кто скажет, чем мы сегодня занимались.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28842668_ryirsrrirrryory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1472" y="3214686"/>
            <a:ext cx="785818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072494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мы с вами поедем… Попробуйте отгадать: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7148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Братцы в гости снарядились.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Друг за друга уцепились.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И помчались в путь далёк,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Лишь оставили дымок.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Правильно, это поезд. </a:t>
            </a:r>
          </a:p>
          <a:p>
            <a:pPr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Он уже нас ждет!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оезд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rcRect r="37375" b="11919"/>
          <a:stretch>
            <a:fillRect/>
          </a:stretch>
        </p:blipFill>
        <p:spPr>
          <a:xfrm>
            <a:off x="5214942" y="3143248"/>
            <a:ext cx="3643306" cy="2867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1285860"/>
            <a:ext cx="6429388" cy="100013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Но в вагон сядет лишь тот, кто назовет примету осени.</a:t>
            </a:r>
            <a:endParaRPr lang="ru-RU" sz="4000" dirty="0">
              <a:solidFill>
                <a:schemeClr val="bg2">
                  <a:lumMod val="1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28842668_ryirsrrirrryorye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0034" y="2786058"/>
            <a:ext cx="8429684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57554" y="4572008"/>
            <a:ext cx="1357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Осенью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падают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листья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4643446"/>
            <a:ext cx="1285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Осенью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идут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дожди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5206" y="4572008"/>
            <a:ext cx="15716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Осенью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становится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холодно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7632721_Animashka_Malchik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57356" y="5214950"/>
            <a:ext cx="928694" cy="1071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Молодцы!    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Все заняли свои места?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Тогда в путь.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7148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Ну, вот мы и приехали!</a:t>
            </a:r>
          </a:p>
          <a:p>
            <a:pPr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Здравствуйте, гости дорогие!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3094070_982ad8333fdacfcff2374ea59697472d_full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04" y="1714488"/>
            <a:ext cx="3000396" cy="514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Ребята давайте поприветствуем Осень!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Здравствуй осень, здравствуй осень,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Хорошо что ты пришла.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тебя мы, осень спросим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с собою принесла?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2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094070_982ad8333fdacfcff2374ea59697472d_full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214290"/>
            <a:ext cx="3857620" cy="66437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86190"/>
            <a:ext cx="6786578" cy="307181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i="1" dirty="0">
                <a:latin typeface="Times New Roman"/>
                <a:ea typeface="Calibri"/>
                <a:cs typeface="Times New Roman"/>
              </a:rPr>
            </a:br>
            <a:r>
              <a:rPr lang="ru-RU" sz="3100" b="1" i="1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Принесла </a:t>
            </a:r>
            <a:r>
              <a:rPr lang="ru-RU" sz="3100" b="1" i="1" dirty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я вам подарки:</a:t>
            </a:r>
            <a:r>
              <a:rPr lang="ru-RU" sz="3100" b="1" dirty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100" b="1" dirty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3100" b="1" i="1" dirty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Танцы, игры и загадки</a:t>
            </a:r>
            <a:r>
              <a:rPr lang="ru-RU" sz="3100" b="1" dirty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100" b="1" dirty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3100" b="1" i="1" dirty="0" smtClean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Но</a:t>
            </a:r>
            <a:r>
              <a:rPr lang="ru-RU" sz="3100" b="1" i="1" dirty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чтоб выполнить заданья,</a:t>
            </a:r>
            <a:r>
              <a:rPr lang="ru-RU" sz="3100" b="1" dirty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100" b="1" dirty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3100" b="1" i="1" dirty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Нужно приложить старанье.</a:t>
            </a:r>
            <a:r>
              <a:rPr lang="ru-RU" sz="3100" b="1" dirty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100" b="1" dirty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3100" b="1" i="1" dirty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Не шалить, не отвлекаться,</a:t>
            </a:r>
            <a:r>
              <a:rPr lang="ru-RU" sz="3100" b="1" dirty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100" b="1" dirty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3100" b="1" i="1" dirty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Только делом заниматься.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56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094070_982ad8333fdacfcff2374ea59697472d_full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4782" y="2214555"/>
            <a:ext cx="2579218" cy="46434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Хотите </a:t>
            </a:r>
            <a:r>
              <a:rPr lang="ru-RU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 мной поиграть?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«Собери урожай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приглашаю вас в мой сад – огород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моем саду растут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фрукты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те, в названии которых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 [А].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огороде -  овощи,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названии которых тоже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 [А].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Помогите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собрать урожай. </a:t>
            </a:r>
          </a:p>
        </p:txBody>
      </p:sp>
    </p:spTree>
    <p:extLst>
      <p:ext uri="{BB962C8B-B14F-4D97-AF65-F5344CB8AC3E}">
        <p14:creationId xmlns:p14="http://schemas.microsoft.com/office/powerpoint/2010/main" xmlns="" val="1940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_2146932958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29422" y="-214338"/>
            <a:ext cx="2214578" cy="2643206"/>
          </a:xfrm>
          <a:prstGeom prst="rect">
            <a:avLst/>
          </a:prstGeom>
        </p:spPr>
      </p:pic>
      <p:pic>
        <p:nvPicPr>
          <p:cNvPr id="3" name="Рисунок 2" descr="087_zoom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643446"/>
            <a:ext cx="2928926" cy="2214554"/>
          </a:xfrm>
          <a:prstGeom prst="rect">
            <a:avLst/>
          </a:prstGeom>
        </p:spPr>
      </p:pic>
      <p:pic>
        <p:nvPicPr>
          <p:cNvPr id="4" name="Рисунок 3" descr="0b1d138772a18486a5d0bd4f80e550b9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285728"/>
            <a:ext cx="2286016" cy="1928826"/>
          </a:xfrm>
          <a:prstGeom prst="rect">
            <a:avLst/>
          </a:prstGeom>
        </p:spPr>
      </p:pic>
      <p:pic>
        <p:nvPicPr>
          <p:cNvPr id="5" name="Рисунок 4" descr="banan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4714884"/>
            <a:ext cx="2500330" cy="2143116"/>
          </a:xfrm>
          <a:prstGeom prst="rect">
            <a:avLst/>
          </a:prstGeom>
        </p:spPr>
      </p:pic>
      <p:pic>
        <p:nvPicPr>
          <p:cNvPr id="6" name="Рисунок 5" descr="th_97e197b93daea72d422d85863882e7e0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1857364"/>
            <a:ext cx="2390774" cy="1666898"/>
          </a:xfrm>
          <a:prstGeom prst="rect">
            <a:avLst/>
          </a:prstGeom>
        </p:spPr>
      </p:pic>
      <p:pic>
        <p:nvPicPr>
          <p:cNvPr id="7" name="Рисунок 6" descr="0a137433d61a4954df8360e8631ea592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928670"/>
            <a:ext cx="2000264" cy="2000240"/>
          </a:xfrm>
          <a:prstGeom prst="rect">
            <a:avLst/>
          </a:prstGeom>
        </p:spPr>
      </p:pic>
      <p:pic>
        <p:nvPicPr>
          <p:cNvPr id="8" name="Рисунок 7" descr="52a70e1e205ft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215074" y="2643182"/>
            <a:ext cx="2571768" cy="2071702"/>
          </a:xfrm>
          <a:prstGeom prst="rect">
            <a:avLst/>
          </a:prstGeom>
        </p:spPr>
      </p:pic>
      <p:pic>
        <p:nvPicPr>
          <p:cNvPr id="9" name="Рисунок 8" descr="ad6c79fb2169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5F4E0"/>
              </a:clrFrom>
              <a:clrTo>
                <a:srgbClr val="F5F4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357430"/>
            <a:ext cx="2428892" cy="2357454"/>
          </a:xfrm>
          <a:prstGeom prst="rect">
            <a:avLst/>
          </a:prstGeom>
        </p:spPr>
      </p:pic>
      <p:pic>
        <p:nvPicPr>
          <p:cNvPr id="10" name="Рисунок 9" descr="73983286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571868" y="3000372"/>
            <a:ext cx="1928826" cy="13811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86182" y="0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ko-1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4357694"/>
            <a:ext cx="4000528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477</Words>
  <Application>Microsoft Office PowerPoint</Application>
  <PresentationFormat>Экран (4:3)</PresentationFormat>
  <Paragraphs>140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 гостях у осени</vt:lpstr>
      <vt:lpstr>Ребята, хотите поехать в интересное путешествие?</vt:lpstr>
      <vt:lpstr>А мы с вами поедем… Попробуйте отгадать:</vt:lpstr>
      <vt:lpstr> Но в вагон сядет лишь тот, кто назовет примету осени.</vt:lpstr>
      <vt:lpstr>Молодцы!      Все заняли свои места?   Тогда в путь.</vt:lpstr>
      <vt:lpstr>Ребята давайте поприветствуем Осень!</vt:lpstr>
      <vt:lpstr> Принесла я вам подарки: Танцы, игры и загадки Но, чтоб выполнить заданья, Нужно приложить старанье. Не шалить, не отвлекаться, Только делом заниматься. </vt:lpstr>
      <vt:lpstr> Хотите со мной поиграть? </vt:lpstr>
      <vt:lpstr>Слайд 9</vt:lpstr>
      <vt:lpstr>Слайд 10</vt:lpstr>
      <vt:lpstr> Игра «Назови правильно»  А скажите, пожалуйста, что можно приготовить из овощей и фруктов? </vt:lpstr>
      <vt:lpstr>      А как будет называться сок из груши, сливы, свёклы, абрикоса…? Сок из груши – грушевый Сок из свёклы – свекольный Сок из абрикоса – абрикосовый                          А пюре из картофеля, из банана, из яблока?           Пюре из картофеля – картофельное Пюре из банана – банановое Пюре из яблока – яблочное                            А как называется икра из кабачков, из баклажанов? Икра из кабачков -  кабачковая Икра из баклажанов – баклажанная  Молодцы!    </vt:lpstr>
      <vt:lpstr>Игра «Чудо – дерево» Хотите побывать в моём лесу?  Здесь растёт много разных деревьев.  Какие деревья знаете вы?</vt:lpstr>
      <vt:lpstr> Правильно вы назвали, есть такие деревья в моём лесу.  Но есть у меня ещё чудо – дерево.  </vt:lpstr>
      <vt:lpstr>А какие это листья, и с какого они дерева?</vt:lpstr>
      <vt:lpstr> Отгадайте, что еще кроме деревьев растёт в лесу. </vt:lpstr>
      <vt:lpstr> Посмотрите, какие здесь грибы выросли, вы знаете, как они называются? </vt:lpstr>
      <vt:lpstr>В моём лесу много птиц. А вы знаете, что происходит осенью с птицами?</vt:lpstr>
      <vt:lpstr>Посмотрите, сколько птиц на этой поляне. Выберите только тех птиц, которые улетают на юг. Назовите их. </vt:lpstr>
      <vt:lpstr>А как мы назовём этих птиц?</vt:lpstr>
      <vt:lpstr>Молодцы! А кто еще живет в лесу?</vt:lpstr>
      <vt:lpstr> Послушайте о них загадки? Отгадайте, кто это! </vt:lpstr>
      <vt:lpstr>Ребята, понравилось вам в гостях у осени?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осени</dc:title>
  <dc:creator>наталья</dc:creator>
  <cp:lastModifiedBy>Администратор</cp:lastModifiedBy>
  <cp:revision>68</cp:revision>
  <dcterms:created xsi:type="dcterms:W3CDTF">2014-03-19T15:57:01Z</dcterms:created>
  <dcterms:modified xsi:type="dcterms:W3CDTF">2016-01-14T09:18:59Z</dcterms:modified>
</cp:coreProperties>
</file>