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71" r:id="rId4"/>
    <p:sldId id="262" r:id="rId5"/>
    <p:sldId id="268" r:id="rId6"/>
    <p:sldId id="259" r:id="rId7"/>
    <p:sldId id="267" r:id="rId8"/>
    <p:sldId id="269" r:id="rId9"/>
    <p:sldId id="264" r:id="rId10"/>
    <p:sldId id="263" r:id="rId11"/>
    <p:sldId id="258" r:id="rId12"/>
    <p:sldId id="261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E731A-9685-47FC-9D75-4C070315AA6D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1811C-0679-4840-82E0-E9861170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4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51;&#1071;%20&#1051;&#1048;%20&#1055;&#1040;&#1055;\&#1051;&#1071;&#1051;&#1048;%20-%20&#1055;&#1040;&#1055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844824"/>
            <a:ext cx="44983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Физминутка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Ля-ли-пап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ЛЯЛИ - ПАП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0" y="6309320"/>
            <a:ext cx="304800" cy="3048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физминутка Ля-ли-пап\40593475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1732" y="1700808"/>
            <a:ext cx="4320480" cy="3888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изминутка Ля-ли-пап\jemocii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502" y="2430489"/>
            <a:ext cx="3561626" cy="30867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физминутка Ля-ли-пап\68589654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060848"/>
            <a:ext cx="3168352" cy="35410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физминутка Ля-ли-пап\36_19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861048"/>
            <a:ext cx="3640234" cy="2592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39743" y="1916832"/>
            <a:ext cx="55791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изминутка Ля-ли-пап\opr003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905000"/>
            <a:ext cx="3087216" cy="4116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физминутка Ля-ли-пап\36_1_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24944"/>
            <a:ext cx="3024336" cy="28731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физминутка Ля-ли-пап\611750989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04864"/>
            <a:ext cx="3776028" cy="30963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физминутка Ля-ли-пап\36_2_4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80928"/>
            <a:ext cx="3749381" cy="29387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физминутка Ля-ли-пап\jemocii_8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04864"/>
            <a:ext cx="2664295" cy="266429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E:\физминутка Ля-ли-пап\36_2_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33" y="2003240"/>
            <a:ext cx="3984443" cy="3585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физминутка Ля-ли-пап\36_2_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04864"/>
            <a:ext cx="3483650" cy="33321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физминутка Ля-ли-пап\2938535-e18916df45b0bc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198978" cy="433248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</Words>
  <Application>Microsoft Office PowerPoint</Application>
  <PresentationFormat>Экран (4:3)</PresentationFormat>
  <Paragraphs>3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XTreme.ws</cp:lastModifiedBy>
  <cp:revision>9</cp:revision>
  <dcterms:created xsi:type="dcterms:W3CDTF">2012-06-22T10:13:37Z</dcterms:created>
  <dcterms:modified xsi:type="dcterms:W3CDTF">2014-04-22T12:55:50Z</dcterms:modified>
</cp:coreProperties>
</file>