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0477500" cy="7345363"/>
  <p:notesSz cx="6888163" cy="10020300"/>
  <p:defaultTextStyle>
    <a:defPPr>
      <a:defRPr lang="ru-RU"/>
    </a:defPPr>
    <a:lvl1pPr marL="0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184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367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7551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6735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5918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5102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4285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3469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2" d="100"/>
          <a:sy n="82" d="100"/>
        </p:scale>
        <p:origin x="-72" y="-180"/>
      </p:cViewPr>
      <p:guideLst>
        <p:guide orient="horz" pos="2314"/>
        <p:guide pos="33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813" y="2281824"/>
            <a:ext cx="8905875" cy="157449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25" y="4162373"/>
            <a:ext cx="7334250" cy="18771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7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5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5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4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3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FC26-E7F3-42D4-94BA-069AA9F828E1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6E31-94AA-4989-83E7-5D6A77D7E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FC26-E7F3-42D4-94BA-069AA9F828E1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6E31-94AA-4989-83E7-5D6A77D7E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96187" y="294156"/>
            <a:ext cx="2357438" cy="6267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3875" y="294156"/>
            <a:ext cx="6897688" cy="6267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FC26-E7F3-42D4-94BA-069AA9F828E1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6E31-94AA-4989-83E7-5D6A77D7E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FC26-E7F3-42D4-94BA-069AA9F828E1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6E31-94AA-4989-83E7-5D6A77D7E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650" y="4720076"/>
            <a:ext cx="8905875" cy="1458871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650" y="3113279"/>
            <a:ext cx="8905875" cy="160679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1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3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75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67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59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51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42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34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FC26-E7F3-42D4-94BA-069AA9F828E1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6E31-94AA-4989-83E7-5D6A77D7E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3875" y="1713919"/>
            <a:ext cx="4627563" cy="484760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26062" y="1713919"/>
            <a:ext cx="4627563" cy="484760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FC26-E7F3-42D4-94BA-069AA9F828E1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6E31-94AA-4989-83E7-5D6A77D7E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875" y="1644205"/>
            <a:ext cx="4629382" cy="68522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184" indent="0">
              <a:buNone/>
              <a:defRPr sz="2200" b="1"/>
            </a:lvl2pPr>
            <a:lvl3pPr marL="1018367" indent="0">
              <a:buNone/>
              <a:defRPr sz="2000" b="1"/>
            </a:lvl3pPr>
            <a:lvl4pPr marL="1527551" indent="0">
              <a:buNone/>
              <a:defRPr sz="1800" b="1"/>
            </a:lvl4pPr>
            <a:lvl5pPr marL="2036735" indent="0">
              <a:buNone/>
              <a:defRPr sz="1800" b="1"/>
            </a:lvl5pPr>
            <a:lvl6pPr marL="2545918" indent="0">
              <a:buNone/>
              <a:defRPr sz="1800" b="1"/>
            </a:lvl6pPr>
            <a:lvl7pPr marL="3055102" indent="0">
              <a:buNone/>
              <a:defRPr sz="1800" b="1"/>
            </a:lvl7pPr>
            <a:lvl8pPr marL="3564285" indent="0">
              <a:buNone/>
              <a:defRPr sz="1800" b="1"/>
            </a:lvl8pPr>
            <a:lvl9pPr marL="407346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3875" y="2329432"/>
            <a:ext cx="4629382" cy="423208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22425" y="1644205"/>
            <a:ext cx="4631201" cy="68522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184" indent="0">
              <a:buNone/>
              <a:defRPr sz="2200" b="1"/>
            </a:lvl2pPr>
            <a:lvl3pPr marL="1018367" indent="0">
              <a:buNone/>
              <a:defRPr sz="2000" b="1"/>
            </a:lvl3pPr>
            <a:lvl4pPr marL="1527551" indent="0">
              <a:buNone/>
              <a:defRPr sz="1800" b="1"/>
            </a:lvl4pPr>
            <a:lvl5pPr marL="2036735" indent="0">
              <a:buNone/>
              <a:defRPr sz="1800" b="1"/>
            </a:lvl5pPr>
            <a:lvl6pPr marL="2545918" indent="0">
              <a:buNone/>
              <a:defRPr sz="1800" b="1"/>
            </a:lvl6pPr>
            <a:lvl7pPr marL="3055102" indent="0">
              <a:buNone/>
              <a:defRPr sz="1800" b="1"/>
            </a:lvl7pPr>
            <a:lvl8pPr marL="3564285" indent="0">
              <a:buNone/>
              <a:defRPr sz="1800" b="1"/>
            </a:lvl8pPr>
            <a:lvl9pPr marL="407346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22425" y="2329432"/>
            <a:ext cx="4631201" cy="423208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FC26-E7F3-42D4-94BA-069AA9F828E1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6E31-94AA-4989-83E7-5D6A77D7E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FC26-E7F3-42D4-94BA-069AA9F828E1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6E31-94AA-4989-83E7-5D6A77D7E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FC26-E7F3-42D4-94BA-069AA9F828E1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6E31-94AA-4989-83E7-5D6A77D7E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6" y="292454"/>
            <a:ext cx="3447025" cy="124463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96411" y="292455"/>
            <a:ext cx="5857214" cy="6269064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3876" y="1537086"/>
            <a:ext cx="3447025" cy="5024433"/>
          </a:xfrm>
        </p:spPr>
        <p:txBody>
          <a:bodyPr/>
          <a:lstStyle>
            <a:lvl1pPr marL="0" indent="0">
              <a:buNone/>
              <a:defRPr sz="1600"/>
            </a:lvl1pPr>
            <a:lvl2pPr marL="509184" indent="0">
              <a:buNone/>
              <a:defRPr sz="1300"/>
            </a:lvl2pPr>
            <a:lvl3pPr marL="1018367" indent="0">
              <a:buNone/>
              <a:defRPr sz="1100"/>
            </a:lvl3pPr>
            <a:lvl4pPr marL="1527551" indent="0">
              <a:buNone/>
              <a:defRPr sz="1000"/>
            </a:lvl4pPr>
            <a:lvl5pPr marL="2036735" indent="0">
              <a:buNone/>
              <a:defRPr sz="1000"/>
            </a:lvl5pPr>
            <a:lvl6pPr marL="2545918" indent="0">
              <a:buNone/>
              <a:defRPr sz="1000"/>
            </a:lvl6pPr>
            <a:lvl7pPr marL="3055102" indent="0">
              <a:buNone/>
              <a:defRPr sz="1000"/>
            </a:lvl7pPr>
            <a:lvl8pPr marL="3564285" indent="0">
              <a:buNone/>
              <a:defRPr sz="1000"/>
            </a:lvl8pPr>
            <a:lvl9pPr marL="407346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FC26-E7F3-42D4-94BA-069AA9F828E1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6E31-94AA-4989-83E7-5D6A77D7E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3663" y="5141754"/>
            <a:ext cx="6286500" cy="60701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53663" y="656322"/>
            <a:ext cx="6286500" cy="4407218"/>
          </a:xfrm>
        </p:spPr>
        <p:txBody>
          <a:bodyPr/>
          <a:lstStyle>
            <a:lvl1pPr marL="0" indent="0">
              <a:buNone/>
              <a:defRPr sz="3600"/>
            </a:lvl1pPr>
            <a:lvl2pPr marL="509184" indent="0">
              <a:buNone/>
              <a:defRPr sz="3100"/>
            </a:lvl2pPr>
            <a:lvl3pPr marL="1018367" indent="0">
              <a:buNone/>
              <a:defRPr sz="2700"/>
            </a:lvl3pPr>
            <a:lvl4pPr marL="1527551" indent="0">
              <a:buNone/>
              <a:defRPr sz="2200"/>
            </a:lvl4pPr>
            <a:lvl5pPr marL="2036735" indent="0">
              <a:buNone/>
              <a:defRPr sz="2200"/>
            </a:lvl5pPr>
            <a:lvl6pPr marL="2545918" indent="0">
              <a:buNone/>
              <a:defRPr sz="2200"/>
            </a:lvl6pPr>
            <a:lvl7pPr marL="3055102" indent="0">
              <a:buNone/>
              <a:defRPr sz="2200"/>
            </a:lvl7pPr>
            <a:lvl8pPr marL="3564285" indent="0">
              <a:buNone/>
              <a:defRPr sz="2200"/>
            </a:lvl8pPr>
            <a:lvl9pPr marL="4073469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53663" y="5748767"/>
            <a:ext cx="6286500" cy="862059"/>
          </a:xfrm>
        </p:spPr>
        <p:txBody>
          <a:bodyPr/>
          <a:lstStyle>
            <a:lvl1pPr marL="0" indent="0">
              <a:buNone/>
              <a:defRPr sz="1600"/>
            </a:lvl1pPr>
            <a:lvl2pPr marL="509184" indent="0">
              <a:buNone/>
              <a:defRPr sz="1300"/>
            </a:lvl2pPr>
            <a:lvl3pPr marL="1018367" indent="0">
              <a:buNone/>
              <a:defRPr sz="1100"/>
            </a:lvl3pPr>
            <a:lvl4pPr marL="1527551" indent="0">
              <a:buNone/>
              <a:defRPr sz="1000"/>
            </a:lvl4pPr>
            <a:lvl5pPr marL="2036735" indent="0">
              <a:buNone/>
              <a:defRPr sz="1000"/>
            </a:lvl5pPr>
            <a:lvl6pPr marL="2545918" indent="0">
              <a:buNone/>
              <a:defRPr sz="1000"/>
            </a:lvl6pPr>
            <a:lvl7pPr marL="3055102" indent="0">
              <a:buNone/>
              <a:defRPr sz="1000"/>
            </a:lvl7pPr>
            <a:lvl8pPr marL="3564285" indent="0">
              <a:buNone/>
              <a:defRPr sz="1000"/>
            </a:lvl8pPr>
            <a:lvl9pPr marL="407346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FC26-E7F3-42D4-94BA-069AA9F828E1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6E31-94AA-4989-83E7-5D6A77D7E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5" y="294155"/>
            <a:ext cx="9429750" cy="1224227"/>
          </a:xfrm>
          <a:prstGeom prst="rect">
            <a:avLst/>
          </a:prstGeom>
        </p:spPr>
        <p:txBody>
          <a:bodyPr vert="horz" lIns="101837" tIns="50918" rIns="101837" bIns="509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875" y="1713919"/>
            <a:ext cx="9429750" cy="4847600"/>
          </a:xfrm>
          <a:prstGeom prst="rect">
            <a:avLst/>
          </a:prstGeom>
        </p:spPr>
        <p:txBody>
          <a:bodyPr vert="horz" lIns="101837" tIns="50918" rIns="101837" bIns="509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3875" y="6808064"/>
            <a:ext cx="2444750" cy="391073"/>
          </a:xfrm>
          <a:prstGeom prst="rect">
            <a:avLst/>
          </a:prstGeom>
        </p:spPr>
        <p:txBody>
          <a:bodyPr vert="horz" lIns="101837" tIns="50918" rIns="101837" bIns="50918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7FC26-E7F3-42D4-94BA-069AA9F828E1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79813" y="6808064"/>
            <a:ext cx="3317875" cy="391073"/>
          </a:xfrm>
          <a:prstGeom prst="rect">
            <a:avLst/>
          </a:prstGeom>
        </p:spPr>
        <p:txBody>
          <a:bodyPr vert="horz" lIns="101837" tIns="50918" rIns="101837" bIns="50918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08875" y="6808064"/>
            <a:ext cx="2444750" cy="391073"/>
          </a:xfrm>
          <a:prstGeom prst="rect">
            <a:avLst/>
          </a:prstGeom>
        </p:spPr>
        <p:txBody>
          <a:bodyPr vert="horz" lIns="101837" tIns="50918" rIns="101837" bIns="5091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36E31-94AA-4989-83E7-5D6A77D7E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1018367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888" indent="-381888" algn="l" defTabSz="101836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423" indent="-318240" algn="l" defTabSz="1018367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2959" indent="-254592" algn="l" defTabSz="101836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143" indent="-254592" algn="l" defTabSz="1018367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1326" indent="-254592" algn="l" defTabSz="1018367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0510" indent="-254592" algn="l" defTabSz="101836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9694" indent="-254592" algn="l" defTabSz="101836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8877" indent="-254592" algn="l" defTabSz="101836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8061" indent="-254592" algn="l" defTabSz="101836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184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367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551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735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5918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102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4285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3469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0477500" cy="7345363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837" tIns="50918" rIns="101837" bIns="50918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3255" y="973299"/>
            <a:ext cx="8905875" cy="2808496"/>
          </a:xfrm>
          <a:noFill/>
          <a:scene3d>
            <a:camera prst="orthographicFront"/>
            <a:lightRig rig="threePt" dir="t"/>
          </a:scene3d>
          <a:sp3d>
            <a:bevelT w="57150" h="107950"/>
            <a:bevelB w="12700" h="95250"/>
          </a:sp3d>
        </p:spPr>
        <p:txBody>
          <a:bodyPr>
            <a:noAutofit/>
          </a:bodyPr>
          <a:lstStyle/>
          <a:p>
            <a:r>
              <a:rPr lang="ru-RU" sz="9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Везде и всегда соблюдай осторожность!</a:t>
            </a:r>
            <a:endParaRPr lang="ru-RU" sz="9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www.police.vt.edu/VTPD_v2.1/images/warning_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8604" y="4521060"/>
            <a:ext cx="2673945" cy="2203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429750" cy="48476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Что-то увидел?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Скажи себе: « Нет!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руки не брать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Посторонний предмет!»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Картинка 22 из 42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6693" y="2549201"/>
            <a:ext cx="7260807" cy="4796162"/>
          </a:xfrm>
          <a:prstGeom prst="rect">
            <a:avLst/>
          </a:prstGeom>
          <a:noFill/>
        </p:spPr>
      </p:pic>
      <p:pic>
        <p:nvPicPr>
          <p:cNvPr id="23556" name="Picture 4" descr="http://www.police.vt.edu/VTPD_v2.1/images/warning_sig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10" y="3904058"/>
            <a:ext cx="2673945" cy="2203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429750" cy="48476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Много есть мест,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 ещё не бывал?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лучше забыть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 чердак и подвал!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Картинка 32 из 117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6730" y="2486473"/>
            <a:ext cx="6642570" cy="4579719"/>
          </a:xfrm>
          <a:prstGeom prst="rect">
            <a:avLst/>
          </a:prstGeom>
          <a:noFill/>
        </p:spPr>
      </p:pic>
      <p:pic>
        <p:nvPicPr>
          <p:cNvPr id="22534" name="Picture 6" descr="http://www.police.vt.edu/VTPD_v2.1/images/warning_sig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10" y="4135433"/>
            <a:ext cx="2673945" cy="2203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429750" cy="48476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 уже взрослый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можешь понять: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 ездят машины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надо играть!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Картинка 23 из 55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1186" y="896173"/>
            <a:ext cx="5128332" cy="5784393"/>
          </a:xfrm>
          <a:prstGeom prst="rect">
            <a:avLst/>
          </a:prstGeom>
          <a:noFill/>
        </p:spPr>
      </p:pic>
      <p:pic>
        <p:nvPicPr>
          <p:cNvPr id="26628" name="Picture 4" descr="http://www.police.vt.edu/VTPD_v2.1/images/warning_sig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219" y="3904058"/>
            <a:ext cx="2673945" cy="2203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429750" cy="48476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Вечер. Темно.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дворе ни души.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Хватит играть!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 домой поспеши!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Картинка 24 из 425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493" y="2438678"/>
            <a:ext cx="7428125" cy="4906685"/>
          </a:xfrm>
          <a:prstGeom prst="rect">
            <a:avLst/>
          </a:prstGeom>
          <a:noFill/>
        </p:spPr>
      </p:pic>
      <p:pic>
        <p:nvPicPr>
          <p:cNvPr id="25604" name="Picture 4" descr="http://www.police.vt.edu/VTPD_v2.1/images/warning_sig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692" y="4521060"/>
            <a:ext cx="2673945" cy="2203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429750" cy="48476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 в интернете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Любитель общаться?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Знай: лично с ними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стоит встречаться!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www.icensor.ru/bitrix/templates/main/images/sm1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4001113" y="2438678"/>
            <a:ext cx="6023169" cy="4667758"/>
          </a:xfrm>
          <a:prstGeom prst="rect">
            <a:avLst/>
          </a:prstGeom>
          <a:noFill/>
        </p:spPr>
      </p:pic>
      <p:pic>
        <p:nvPicPr>
          <p:cNvPr id="7172" name="Picture 4" descr="http://www.police.vt.edu/VTPD_v2.1/images/warning_sig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28" y="3904058"/>
            <a:ext cx="2673945" cy="2203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3875" y="279172"/>
            <a:ext cx="9429750" cy="628234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Спросит чужой: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 кем живёшь? У кого?»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сообщай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себе ничего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6148" name="Picture 4" descr="Картинка 15 из 42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4166" y="2207302"/>
            <a:ext cx="6497644" cy="4936015"/>
          </a:xfrm>
          <a:prstGeom prst="rect">
            <a:avLst/>
          </a:prstGeom>
          <a:noFill/>
        </p:spPr>
      </p:pic>
      <p:pic>
        <p:nvPicPr>
          <p:cNvPr id="6150" name="Picture 6" descr="http://www.police.vt.edu/VTPD_v2.1/images/warning_sig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747" y="4521060"/>
            <a:ext cx="2673945" cy="2203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429750" cy="48476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 у подъезда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хочешь домой?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заходи,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рядом чужой!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Картинка 23 из 42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6408" y="2515803"/>
            <a:ext cx="6672892" cy="4627514"/>
          </a:xfrm>
          <a:prstGeom prst="rect">
            <a:avLst/>
          </a:prstGeom>
          <a:noFill/>
        </p:spPr>
      </p:pic>
      <p:pic>
        <p:nvPicPr>
          <p:cNvPr id="19460" name="Picture 4" descr="http://www.police.vt.edu/VTPD_v2.1/images/warning_sig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237" y="3981183"/>
            <a:ext cx="2673945" cy="2203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8200" y="279171"/>
            <a:ext cx="9429750" cy="48476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ждёшь лифт,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 к стене подойди.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лифт с посторонним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заходи!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Картинка 63 из 425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1039" y="2207302"/>
            <a:ext cx="6848261" cy="4936015"/>
          </a:xfrm>
          <a:prstGeom prst="rect">
            <a:avLst/>
          </a:prstGeom>
          <a:noFill/>
        </p:spPr>
      </p:pic>
      <p:pic>
        <p:nvPicPr>
          <p:cNvPr id="18436" name="Picture 4" descr="http://www.police.vt.edu/VTPD_v2.1/images/warning_sig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28" y="4212559"/>
            <a:ext cx="2673945" cy="2203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429750" cy="48476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Мама ушла.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Телефон зазвонил.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говори,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ты дома один!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Картинка 1 из 5031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3512" y="1281799"/>
            <a:ext cx="6156560" cy="5630143"/>
          </a:xfrm>
          <a:prstGeom prst="rect">
            <a:avLst/>
          </a:prstGeom>
          <a:noFill/>
        </p:spPr>
      </p:pic>
      <p:pic>
        <p:nvPicPr>
          <p:cNvPr id="17412" name="Picture 4" descr="http://www.police.vt.edu/VTPD_v2.1/images/warning_sig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201" y="4521060"/>
            <a:ext cx="2673945" cy="2203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429750" cy="48476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 дома один?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Вдруг звонок. Так и знай: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Дверь незнакомому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открывай!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Картинка 1 из 57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6812" y="2130176"/>
            <a:ext cx="7380688" cy="4881424"/>
          </a:xfrm>
          <a:prstGeom prst="rect">
            <a:avLst/>
          </a:prstGeom>
          <a:noFill/>
        </p:spPr>
      </p:pic>
      <p:pic>
        <p:nvPicPr>
          <p:cNvPr id="21508" name="Picture 4" descr="http://www.police.vt.edu/VTPD_v2.1/images/warning_sig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201" y="4366809"/>
            <a:ext cx="2673945" cy="2203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429750" cy="48476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любым, будь то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Женщина или мужчина,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Садиться  не нужно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чужую машину!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Картинка 7 из 30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8567" y="2515803"/>
            <a:ext cx="6600733" cy="4627514"/>
          </a:xfrm>
          <a:prstGeom prst="rect">
            <a:avLst/>
          </a:prstGeom>
          <a:noFill/>
        </p:spPr>
      </p:pic>
      <p:pic>
        <p:nvPicPr>
          <p:cNvPr id="20484" name="Picture 4" descr="http://www.police.vt.edu/VTPD_v2.1/images/warning_sig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747" y="4366809"/>
            <a:ext cx="2673945" cy="2203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429750" cy="48476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Кто-то подходит: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«Детка, хочешь конфет?»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Смело ответь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вопрос ему: «Нет!»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Ничего не бери у незнакомых людей, даже если они предлагают интересные вещ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3585" y="2409345"/>
            <a:ext cx="5280587" cy="4936018"/>
          </a:xfrm>
          <a:prstGeom prst="rect">
            <a:avLst/>
          </a:prstGeom>
          <a:noFill/>
        </p:spPr>
      </p:pic>
      <p:pic>
        <p:nvPicPr>
          <p:cNvPr id="24580" name="Picture 4" descr="http://www.police.vt.edu/VTPD_v2.1/images/warning_sig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201" y="4058308"/>
            <a:ext cx="2673945" cy="2203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195</Words>
  <Application>Microsoft Office PowerPoint</Application>
  <PresentationFormat>Произвольный</PresentationFormat>
  <Paragraphs>49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Везде и всегда соблюдай осторожность!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Везде и всегда соблюдай осторожность!</dc:title>
  <dc:creator>14</dc:creator>
  <cp:lastModifiedBy>Марина Викторовна</cp:lastModifiedBy>
  <cp:revision>9</cp:revision>
  <dcterms:created xsi:type="dcterms:W3CDTF">2012-02-17T17:06:48Z</dcterms:created>
  <dcterms:modified xsi:type="dcterms:W3CDTF">2015-09-14T02:13:54Z</dcterms:modified>
</cp:coreProperties>
</file>